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72" r:id="rId12"/>
    <p:sldId id="275" r:id="rId13"/>
    <p:sldId id="273" r:id="rId14"/>
    <p:sldId id="276" r:id="rId15"/>
    <p:sldId id="279" r:id="rId16"/>
    <p:sldId id="280" r:id="rId17"/>
    <p:sldId id="281" r:id="rId18"/>
    <p:sldId id="283" r:id="rId19"/>
    <p:sldId id="278" r:id="rId20"/>
    <p:sldId id="274" r:id="rId21"/>
    <p:sldId id="277" r:id="rId22"/>
    <p:sldId id="284" r:id="rId23"/>
    <p:sldId id="287" r:id="rId24"/>
    <p:sldId id="293" r:id="rId25"/>
    <p:sldId id="294" r:id="rId26"/>
    <p:sldId id="290" r:id="rId27"/>
    <p:sldId id="291" r:id="rId28"/>
    <p:sldId id="288" r:id="rId29"/>
    <p:sldId id="289" r:id="rId30"/>
    <p:sldId id="285" r:id="rId31"/>
    <p:sldId id="286" r:id="rId32"/>
    <p:sldId id="292" r:id="rId33"/>
    <p:sldId id="295" r:id="rId34"/>
    <p:sldId id="296" r:id="rId35"/>
    <p:sldId id="299" r:id="rId36"/>
    <p:sldId id="298" r:id="rId37"/>
    <p:sldId id="297" r:id="rId3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HAFTA" id="{0D442B4E-9E6B-49E7-9D82-DCC7B833B54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2.HAFTA" id="{477AA32E-841E-4644-9BFA-D096B924C9D3}">
          <p14:sldIdLst>
            <p14:sldId id="271"/>
            <p14:sldId id="264"/>
          </p14:sldIdLst>
        </p14:section>
        <p14:section name="3.HAFTA" id="{DF38498C-5372-4A76-B9A7-4A15F2145AD4}">
          <p14:sldIdLst>
            <p14:sldId id="272"/>
            <p14:sldId id="275"/>
          </p14:sldIdLst>
        </p14:section>
        <p14:section name="4.HAFTA" id="{69132D23-60B0-498A-A0A4-69090B9B5427}">
          <p14:sldIdLst>
            <p14:sldId id="273"/>
            <p14:sldId id="276"/>
            <p14:sldId id="279"/>
            <p14:sldId id="280"/>
            <p14:sldId id="281"/>
            <p14:sldId id="283"/>
            <p14:sldId id="278"/>
          </p14:sldIdLst>
        </p14:section>
        <p14:section name="5.HAFTA" id="{300732A1-B39F-41C0-A958-34C8A76E1548}">
          <p14:sldIdLst>
            <p14:sldId id="274"/>
            <p14:sldId id="277"/>
            <p14:sldId id="284"/>
            <p14:sldId id="287"/>
            <p14:sldId id="293"/>
            <p14:sldId id="294"/>
            <p14:sldId id="290"/>
            <p14:sldId id="291"/>
            <p14:sldId id="288"/>
            <p14:sldId id="289"/>
            <p14:sldId id="285"/>
            <p14:sldId id="286"/>
            <p14:sldId id="292"/>
          </p14:sldIdLst>
        </p14:section>
        <p14:section name="6.HAFTA" id="{EF8943FF-057F-4E7C-84DF-1CEC37D0481B}">
          <p14:sldIdLst>
            <p14:sldId id="295"/>
            <p14:sldId id="296"/>
            <p14:sldId id="299"/>
            <p14:sldId id="298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5101" autoAdjust="0"/>
  </p:normalViewPr>
  <p:slideViewPr>
    <p:cSldViewPr snapToGrid="0">
      <p:cViewPr varScale="1">
        <p:scale>
          <a:sx n="81" d="100"/>
          <a:sy n="81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2FC4-0842-4594-8FC4-6FD2CBEA4628}" type="datetimeFigureOut">
              <a:rPr lang="tr-TR" smtClean="0"/>
              <a:t>29.06.2021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471F2-44F4-4C39-BD69-F590BC3309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7711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381668F-E767-4A69-98AC-53F837357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D9D8C05-E2F9-485B-BAF2-C2A994BBC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F09E2D4-3651-4D7F-9856-048AD8CC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29.06.2021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84AD5BE-67D8-4C1E-84FB-2383AAB7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A9A3903-5BE7-4872-901A-7E6907F2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0847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3153CC8-182A-414E-B612-1C170F5C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E35FAFD-B33A-4621-8B9E-6307053A6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B3D9F4E-DB40-49F6-93BC-C7845B81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29.06.2021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2989BF9-34A9-47DC-BE1E-00942079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239A84-352F-4D54-82BA-381CA9AA1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857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99FDA3F0-F765-4121-9A41-58DE79C5B6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9208449-E578-4DF3-8157-F1E8D4FD3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1A533D6-1A04-4BB3-8BE2-AFFDA81E4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29.06.2021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C61223E-43CF-49A3-A830-156623915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AB0595-20A7-4A49-B301-977942A95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9402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622BC1-4734-4F5E-AEFB-E7B15B72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DDE4EDD-6264-46E4-9C8C-D6A5552A6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D689B7D-ACC8-482A-AEA2-0CFFE3B5F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29.06.2021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D1EF755-ADAE-4EE3-A29F-159A6E00F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B7DA970-1FDE-4E68-886C-B0DD5B94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705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90F25A-C9EE-4352-8E8A-0A047595C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A1EAE0D-2CEC-405C-9032-51CE098EC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F7C125D-33A3-4422-8857-B53440055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29.06.2021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E8E71CE-633D-45FF-AAB7-62B0C00BB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6115A03-1DF6-4936-9D4E-E57EB4C4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7818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A8D1FF3-BCB6-4C3A-8956-9A7FE533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0F7C32A-83CE-4BDE-86CF-86E4FB8B1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0108A15-45AD-48A4-BC6C-0BB005642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6A5C294-AE6C-496C-BE1C-F87133AA8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29.06.2021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C545974-E896-4B99-AAA0-F09931A3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07AD188-913C-4315-9B79-BEA178E44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6870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1D5CDD-06F3-4985-8165-26FC0603E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C8FBD3D-723C-4719-94E2-CB9020C98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178B31B-0549-422D-A50F-39BD7AA2C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99C5C18-E530-4DDE-92E3-9234CDE9E3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9CEE6D8-6361-48D8-84A9-5E28F1C5D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5B28F4C9-81BA-41EA-A057-5101AD6DA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29.06.2021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4ABD6664-C200-4E05-B734-EA23CB60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0F378243-C9F0-4F1B-B414-ED7E0259B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09430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9E172D-406E-43EA-A9F0-DAA787D24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968E3B18-FE13-449D-8907-B472E8E72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29.06.2021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7EC8CEB-4D27-4AC3-AEB9-0662F968A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3629888-8979-4676-8209-E1D73015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552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6027772-1AB6-4A9E-A090-7EF276E1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29.06.2021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33F2730-99E2-494B-90D5-DA59021B4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601A13C-730C-486E-9372-C70412FD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9564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635ACD-A4C5-4F71-AFBE-1D8BA4929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CADDF7-C4AC-4FDF-8D38-3D0B230DD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85A031A-1746-4E34-9069-05C65856E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0553702-EE25-4567-ACD3-B6E7E16AF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29.06.2021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7DC99F4-6224-4D87-92BF-3ADCAF3EA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06F41C5-A20E-46EA-B196-4B678B81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158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811569-80C9-47A9-ABCC-D6711EA9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74A02B7-E968-4127-AF3C-50658E4F1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189219F-88E3-423C-8018-A0DC4E96F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A5F7C87-70DB-4B17-B9E8-4143293D6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29.06.2021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9D1123C-6B4E-40B4-AAFF-B00F06FA1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E4A68E8-C3E7-4F74-97A4-4B8F3DF7F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1002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6CB0C7DA-E30E-4B02-B579-533E1C07F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A14CF3C-C77A-4D32-95B8-08536CC18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5256233-C111-4967-8E1C-3D979346D7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D4C60-DD4C-4E24-A6D4-7B8FCA17BCAB}" type="datetimeFigureOut">
              <a:rPr lang="tr-TR" smtClean="0"/>
              <a:t>29.06.2021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67DB55B-2935-46C4-9113-F042A2DBE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D46083A-A5CD-4D55-93B6-247C4A003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179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ktronik devre HD masaüstü duvar kağıtları bedava indir | Wallpaperbetter">
            <a:extLst>
              <a:ext uri="{FF2B5EF4-FFF2-40B4-BE49-F238E27FC236}">
                <a16:creationId xmlns:a16="http://schemas.microsoft.com/office/drawing/2014/main" id="{8F70445E-A1E9-4C7D-86CA-83F8F829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883" y="319060"/>
            <a:ext cx="9336233" cy="621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9FB9EBF-FAF6-43C5-8261-7468F7C1FC97}"/>
              </a:ext>
            </a:extLst>
          </p:cNvPr>
          <p:cNvSpPr txBox="1"/>
          <p:nvPr/>
        </p:nvSpPr>
        <p:spPr>
          <a:xfrm>
            <a:off x="874655" y="1057896"/>
            <a:ext cx="99924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200" dirty="0"/>
              <a:t>MİKRODENETLEYİCİ TABANLI SİSTEM TASARIMI</a:t>
            </a:r>
          </a:p>
        </p:txBody>
      </p:sp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A2DA2BD-1898-450C-9250-6FC501F31344}"/>
              </a:ext>
            </a:extLst>
          </p:cNvPr>
          <p:cNvSpPr txBox="1"/>
          <p:nvPr/>
        </p:nvSpPr>
        <p:spPr>
          <a:xfrm>
            <a:off x="874655" y="4599775"/>
            <a:ext cx="9992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200" dirty="0"/>
              <a:t>1.HAFTA</a:t>
            </a:r>
          </a:p>
        </p:txBody>
      </p:sp>
    </p:spTree>
    <p:extLst>
      <p:ext uri="{BB962C8B-B14F-4D97-AF65-F5344CB8AC3E}">
        <p14:creationId xmlns:p14="http://schemas.microsoft.com/office/powerpoint/2010/main" val="86388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E64DD79-54CC-4B60-893D-AECF1094A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439" y="531828"/>
            <a:ext cx="8203121" cy="54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7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ktronik devre HD masaüstü duvar kağıtları bedava indir | Wallpaperbetter">
            <a:extLst>
              <a:ext uri="{FF2B5EF4-FFF2-40B4-BE49-F238E27FC236}">
                <a16:creationId xmlns:a16="http://schemas.microsoft.com/office/drawing/2014/main" id="{8F70445E-A1E9-4C7D-86CA-83F8F829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883" y="319060"/>
            <a:ext cx="9336233" cy="621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9FB9EBF-FAF6-43C5-8261-7468F7C1FC97}"/>
              </a:ext>
            </a:extLst>
          </p:cNvPr>
          <p:cNvSpPr txBox="1"/>
          <p:nvPr/>
        </p:nvSpPr>
        <p:spPr>
          <a:xfrm>
            <a:off x="874655" y="1057896"/>
            <a:ext cx="99924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200" dirty="0"/>
              <a:t>MİKRODENETLEYİCİ TABANLI SİSTEM TASARIMI</a:t>
            </a:r>
          </a:p>
        </p:txBody>
      </p:sp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A2DA2BD-1898-450C-9250-6FC501F31344}"/>
              </a:ext>
            </a:extLst>
          </p:cNvPr>
          <p:cNvSpPr txBox="1"/>
          <p:nvPr/>
        </p:nvSpPr>
        <p:spPr>
          <a:xfrm>
            <a:off x="874655" y="4599775"/>
            <a:ext cx="9992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200" dirty="0"/>
              <a:t>3.HAFTA</a:t>
            </a:r>
          </a:p>
        </p:txBody>
      </p:sp>
    </p:spTree>
    <p:extLst>
      <p:ext uri="{BB962C8B-B14F-4D97-AF65-F5344CB8AC3E}">
        <p14:creationId xmlns:p14="http://schemas.microsoft.com/office/powerpoint/2010/main" val="3950182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6087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ktronik devre HD masaüstü duvar kağıtları bedava indir | Wallpaperbetter">
            <a:extLst>
              <a:ext uri="{FF2B5EF4-FFF2-40B4-BE49-F238E27FC236}">
                <a16:creationId xmlns:a16="http://schemas.microsoft.com/office/drawing/2014/main" id="{8F70445E-A1E9-4C7D-86CA-83F8F829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883" y="319060"/>
            <a:ext cx="9336233" cy="621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9FB9EBF-FAF6-43C5-8261-7468F7C1FC97}"/>
              </a:ext>
            </a:extLst>
          </p:cNvPr>
          <p:cNvSpPr txBox="1"/>
          <p:nvPr/>
        </p:nvSpPr>
        <p:spPr>
          <a:xfrm>
            <a:off x="874655" y="1057896"/>
            <a:ext cx="99924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200" dirty="0"/>
              <a:t>MİKRODENETLEYİCİ TABANLI SİSTEM TASARIMI</a:t>
            </a:r>
          </a:p>
        </p:txBody>
      </p:sp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A2DA2BD-1898-450C-9250-6FC501F31344}"/>
              </a:ext>
            </a:extLst>
          </p:cNvPr>
          <p:cNvSpPr txBox="1"/>
          <p:nvPr/>
        </p:nvSpPr>
        <p:spPr>
          <a:xfrm>
            <a:off x="874655" y="4599775"/>
            <a:ext cx="9992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200" dirty="0"/>
              <a:t>4.HAFTA</a:t>
            </a:r>
          </a:p>
        </p:txBody>
      </p:sp>
    </p:spTree>
    <p:extLst>
      <p:ext uri="{BB962C8B-B14F-4D97-AF65-F5344CB8AC3E}">
        <p14:creationId xmlns:p14="http://schemas.microsoft.com/office/powerpoint/2010/main" val="1906517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9842DF3-5EDA-45FA-98F1-654D1CFD6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623887"/>
            <a:ext cx="117252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60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0137EB0-454E-4E67-B1D6-1BDBB62C4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73" y="0"/>
            <a:ext cx="9728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17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0FDA0A7-6AAC-4E50-B272-8E3D059C0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0"/>
            <a:ext cx="9715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71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415F830-3527-46D3-A1F9-5D9BADAE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94" y="0"/>
            <a:ext cx="9718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96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4FF2391-D26F-44D5-A851-116B32B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73" y="0"/>
            <a:ext cx="9728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83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16DC72D-A4C8-4278-9B5B-68E14ADB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7"/>
            <a:ext cx="12192000" cy="684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98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0A71C67-3553-4AC0-858E-180BCE04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89" y="656838"/>
            <a:ext cx="7859222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65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ktronik devre HD masaüstü duvar kağıtları bedava indir | Wallpaperbetter">
            <a:extLst>
              <a:ext uri="{FF2B5EF4-FFF2-40B4-BE49-F238E27FC236}">
                <a16:creationId xmlns:a16="http://schemas.microsoft.com/office/drawing/2014/main" id="{8F70445E-A1E9-4C7D-86CA-83F8F829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883" y="319060"/>
            <a:ext cx="9336233" cy="621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9FB9EBF-FAF6-43C5-8261-7468F7C1FC97}"/>
              </a:ext>
            </a:extLst>
          </p:cNvPr>
          <p:cNvSpPr txBox="1"/>
          <p:nvPr/>
        </p:nvSpPr>
        <p:spPr>
          <a:xfrm>
            <a:off x="874655" y="1057896"/>
            <a:ext cx="99924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200" dirty="0"/>
              <a:t>MİKRODENETLEYİCİ TABANLI SİSTEM TASARIMI</a:t>
            </a:r>
          </a:p>
        </p:txBody>
      </p:sp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A2DA2BD-1898-450C-9250-6FC501F31344}"/>
              </a:ext>
            </a:extLst>
          </p:cNvPr>
          <p:cNvSpPr txBox="1"/>
          <p:nvPr/>
        </p:nvSpPr>
        <p:spPr>
          <a:xfrm>
            <a:off x="874655" y="4599775"/>
            <a:ext cx="9992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200" dirty="0"/>
              <a:t>5.HAFTA</a:t>
            </a:r>
          </a:p>
        </p:txBody>
      </p:sp>
    </p:spTree>
    <p:extLst>
      <p:ext uri="{BB962C8B-B14F-4D97-AF65-F5344CB8AC3E}">
        <p14:creationId xmlns:p14="http://schemas.microsoft.com/office/powerpoint/2010/main" val="2405888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C498901-0F4F-485C-815F-7B6DC9DCF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95262"/>
            <a:ext cx="70866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45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C4BE4BF-FD70-40AF-9962-4B24C2DDD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894"/>
            <a:ext cx="12192000" cy="56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93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8A462B5-4ACD-4216-84E5-52D31E3B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5" y="0"/>
            <a:ext cx="9747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18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5C4CDC1-4F05-454E-A386-6BB7799CA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630" y="0"/>
            <a:ext cx="9724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17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4FAC2C3-E7CB-4918-9FCD-ECCC470AC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94" y="0"/>
            <a:ext cx="9705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17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856CD3C-4678-447C-8526-CD8EFC36E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195" y="249810"/>
            <a:ext cx="4209609" cy="63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11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0928AA1-6831-4BB4-A8CB-7AAB314A3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163"/>
            <a:ext cx="12192000" cy="573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41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A8BEA77-985F-481A-8A32-B56260226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555"/>
          <a:stretch/>
        </p:blipFill>
        <p:spPr>
          <a:xfrm>
            <a:off x="2422269" y="150340"/>
            <a:ext cx="3809269" cy="655731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F3E6660-512C-44D8-9226-1649C10CE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21"/>
          <a:stretch/>
        </p:blipFill>
        <p:spPr>
          <a:xfrm>
            <a:off x="7453155" y="170055"/>
            <a:ext cx="2510978" cy="662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04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04E8702-DED3-42A9-9E4F-35217FCF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657"/>
            <a:ext cx="12192000" cy="573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21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C0BAAEC-9361-42CA-9C26-F132DFF4A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63" y="652075"/>
            <a:ext cx="787827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78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08AD7ED-57BD-4EAD-B09F-06F5F45A3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023937"/>
            <a:ext cx="103917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18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CE33E7C-7FD2-40CD-94EF-A22D16077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681037"/>
            <a:ext cx="1027747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98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2DA2CD0-DC08-414B-8AC1-E8AE0D500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4544"/>
            <a:ext cx="12192000" cy="27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10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ktronik devre HD masaüstü duvar kağıtları bedava indir | Wallpaperbetter">
            <a:extLst>
              <a:ext uri="{FF2B5EF4-FFF2-40B4-BE49-F238E27FC236}">
                <a16:creationId xmlns:a16="http://schemas.microsoft.com/office/drawing/2014/main" id="{8F70445E-A1E9-4C7D-86CA-83F8F829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883" y="319060"/>
            <a:ext cx="9336233" cy="621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9FB9EBF-FAF6-43C5-8261-7468F7C1FC97}"/>
              </a:ext>
            </a:extLst>
          </p:cNvPr>
          <p:cNvSpPr txBox="1"/>
          <p:nvPr/>
        </p:nvSpPr>
        <p:spPr>
          <a:xfrm>
            <a:off x="874655" y="1057896"/>
            <a:ext cx="99924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200" dirty="0"/>
              <a:t>MİKRODENETLEYİCİ TABANLI SİSTEM TASARIMI</a:t>
            </a:r>
          </a:p>
        </p:txBody>
      </p:sp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A2DA2BD-1898-450C-9250-6FC501F31344}"/>
              </a:ext>
            </a:extLst>
          </p:cNvPr>
          <p:cNvSpPr txBox="1"/>
          <p:nvPr/>
        </p:nvSpPr>
        <p:spPr>
          <a:xfrm>
            <a:off x="874655" y="4599775"/>
            <a:ext cx="9992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200" dirty="0"/>
              <a:t>6.HAFTA</a:t>
            </a:r>
          </a:p>
        </p:txBody>
      </p:sp>
    </p:spTree>
    <p:extLst>
      <p:ext uri="{BB962C8B-B14F-4D97-AF65-F5344CB8AC3E}">
        <p14:creationId xmlns:p14="http://schemas.microsoft.com/office/powerpoint/2010/main" val="605642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3844A37-09EC-479A-B1A0-7D70F3D4B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9"/>
            <a:ext cx="12192000" cy="68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35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5506602-7655-4510-AAFE-A1CAD4AF3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496" y="164969"/>
            <a:ext cx="5234261" cy="652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15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707E3C8F-2CEA-4D71-9FA2-CBF22083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991"/>
            <a:ext cx="12192000" cy="559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52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76B0EA0-1510-492D-8EBE-9FFA7991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0"/>
            <a:ext cx="12192000" cy="684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75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EA9E1E1-BB89-4EEF-92F2-44BD8EE81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89" y="661601"/>
            <a:ext cx="7859222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43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A788010-1480-4282-B49E-202FC23FE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152" y="647312"/>
            <a:ext cx="7849695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53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90D3291-BF5B-4E1C-878E-2E03BB05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915" y="656838"/>
            <a:ext cx="7840169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18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28200BC-1CC9-424E-8B18-5252C65DA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73" y="504437"/>
            <a:ext cx="7906853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63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3776C7C-B2EB-46CB-A352-FC9CDEFDE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915" y="656838"/>
            <a:ext cx="7840169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63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ktronik devre HD masaüstü duvar kağıtları bedava indir | Wallpaperbetter">
            <a:extLst>
              <a:ext uri="{FF2B5EF4-FFF2-40B4-BE49-F238E27FC236}">
                <a16:creationId xmlns:a16="http://schemas.microsoft.com/office/drawing/2014/main" id="{8F70445E-A1E9-4C7D-86CA-83F8F829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883" y="319060"/>
            <a:ext cx="9336233" cy="621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99FB9EBF-FAF6-43C5-8261-7468F7C1FC97}"/>
              </a:ext>
            </a:extLst>
          </p:cNvPr>
          <p:cNvSpPr txBox="1"/>
          <p:nvPr/>
        </p:nvSpPr>
        <p:spPr>
          <a:xfrm>
            <a:off x="874655" y="1057896"/>
            <a:ext cx="99924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200" dirty="0"/>
              <a:t>MİKRODENETLEYİCİ TABANLI SİSTEM TASARIMI</a:t>
            </a:r>
          </a:p>
        </p:txBody>
      </p:sp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A2DA2BD-1898-450C-9250-6FC501F31344}"/>
              </a:ext>
            </a:extLst>
          </p:cNvPr>
          <p:cNvSpPr txBox="1"/>
          <p:nvPr/>
        </p:nvSpPr>
        <p:spPr>
          <a:xfrm>
            <a:off x="874655" y="4599775"/>
            <a:ext cx="9992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200" dirty="0"/>
              <a:t>2.HAFTA</a:t>
            </a:r>
          </a:p>
        </p:txBody>
      </p:sp>
    </p:spTree>
    <p:extLst>
      <p:ext uri="{BB962C8B-B14F-4D97-AF65-F5344CB8AC3E}">
        <p14:creationId xmlns:p14="http://schemas.microsoft.com/office/powerpoint/2010/main" val="262596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2472</TotalTime>
  <Words>42</Words>
  <Application>Microsoft Office PowerPoint</Application>
  <PresentationFormat>Geniş ekran</PresentationFormat>
  <Paragraphs>12</Paragraphs>
  <Slides>37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Cengizhan Topcu</cp:lastModifiedBy>
  <cp:revision>97</cp:revision>
  <dcterms:created xsi:type="dcterms:W3CDTF">2021-03-26T12:13:53Z</dcterms:created>
  <dcterms:modified xsi:type="dcterms:W3CDTF">2021-06-29T11:49:34Z</dcterms:modified>
</cp:coreProperties>
</file>